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754" autoAdjust="0"/>
    <p:restoredTop sz="94660"/>
  </p:normalViewPr>
  <p:slideViewPr>
    <p:cSldViewPr snapToGrid="0">
      <p:cViewPr>
        <p:scale>
          <a:sx n="75" d="100"/>
          <a:sy n="75" d="100"/>
        </p:scale>
        <p:origin x="1550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07E67-4E46-F479-D45D-1A4953335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E7C34-301A-69B0-AB6B-88CAFA1D2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05CE4-336A-923F-B7F2-C1330D5B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029CA-15B3-4186-8676-A84CE65C542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1415F-64E0-CD3E-C6B7-851D8019F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A25EC-5209-BD0A-6CB7-4420E8399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ECB1-F0AD-4112-85CD-000D18AD2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06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A2442-D843-E02B-AAA9-86090C00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319C19-07D7-7CFA-A1FB-185C69389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1C162-CB13-3471-9221-6D335458F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029CA-15B3-4186-8676-A84CE65C542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934F8-6839-9030-DCFE-40913F1BB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79233-BF05-C045-7B03-E498A3E1B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ECB1-F0AD-4112-85CD-000D18AD2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4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2DBF1E-456E-5F7A-9CE0-7A8888A9B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27AD03-9531-2AE5-3682-995825F20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0D38B-57F6-32DF-D7EC-DD1804E2D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029CA-15B3-4186-8676-A84CE65C542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3ACCF-5354-8C36-8FC0-B076639D1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696C6-A8CA-E653-9012-C812BB634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ECB1-F0AD-4112-85CD-000D18AD2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2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1F485-8196-E814-F9CC-07BD41FE2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83238-3626-C71D-45A5-DBB435577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3A5B7-D6D5-7107-5B57-725F963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029CA-15B3-4186-8676-A84CE65C542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653E2-DF85-11A0-451B-910CD8167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B2F92-91BA-507B-6382-B9CD11CBB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ECB1-F0AD-4112-85CD-000D18AD2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05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C153-8468-C50E-3C9D-3ECA61811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F83E8-8125-4FE6-7748-6124A3400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49846-213B-E9C4-532E-8D3D6C43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029CA-15B3-4186-8676-A84CE65C542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4E29B-2AEE-6223-A337-A211E943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A44EB-A503-0AF3-3FD9-D8FD36730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ECB1-F0AD-4112-85CD-000D18AD2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11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34E2-57A3-A4AB-64C9-906DE882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82F4D-C168-043C-9AF1-9B08BEA30D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2F3B5-2E06-D825-5626-7CB6A777C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EF6A1-7485-9626-332C-02AF9DBB8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029CA-15B3-4186-8676-A84CE65C542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00001-4F76-4E67-87A5-35F4AAE6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797A9-2F4C-B29C-6FA7-CECA03C3C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ECB1-F0AD-4112-85CD-000D18AD2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86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C9522-8E19-1219-7BAC-F45E1961D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47E92-C70F-21D8-86D4-B2442D1CD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584F2-3C8E-915C-2306-39459F515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188087-26AD-EB89-DE04-B730D4EB5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737A3A-0A68-5D72-0236-7FCD69A042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E1D97-729E-0406-05BB-65E296BC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029CA-15B3-4186-8676-A84CE65C542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733FEC-B721-B6BC-8641-82CAE7A07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00E670-7531-CAA0-6CFA-2F72E741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ECB1-F0AD-4112-85CD-000D18AD2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38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8ECA-73F4-17B9-A96D-E7E3B057C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E3AD41-A131-FCD6-8676-CEA8D054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029CA-15B3-4186-8676-A84CE65C542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52A23-8CCD-185A-D5D5-6182A0B9C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B6F42-68BA-E195-B647-C23E25BF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ECB1-F0AD-4112-85CD-000D18AD2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1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51C61-940A-D535-B1FC-18D372CBB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029CA-15B3-4186-8676-A84CE65C542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00C795-60EE-DD82-5BBC-22C88732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9A7D1-8FB9-4C2E-625C-F3F5F226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ECB1-F0AD-4112-85CD-000D18AD2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9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5362-CBD9-EFB9-BC2A-F51896D6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38467-9607-E309-88FD-9B94E658B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04DD5-CD71-F5DA-4C17-CE7E046E0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F6AD3-58A2-A16F-72E6-349ADB216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029CA-15B3-4186-8676-A84CE65C542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DBBB1-861D-0455-FD95-5C2F72B46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93097-E1C2-D913-BD68-029FCEA52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ECB1-F0AD-4112-85CD-000D18AD2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85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2A1D-51A7-CB18-426B-C82ED0421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3DC7E9-73F5-D67E-20DC-9B51E59EBA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73B41-5335-1A40-AC76-AF9F9B852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C0F46-5810-2D54-D128-6A564180A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029CA-15B3-4186-8676-A84CE65C542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BF310-DDE0-3927-FA85-B9D42D1C3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67D7E-1200-7084-95B1-2DE891C6B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ECB1-F0AD-4112-85CD-000D18AD2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48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BE0A8B-C747-7F73-7F95-F68D83DE8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DC5C4-F5F4-7B06-4097-2A517513C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A9F28-06CE-9BF8-7B58-D07829FA2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029CA-15B3-4186-8676-A84CE65C542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86950-B783-7AA1-633A-A58BB8098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7E936-6228-1425-4071-78D9B1DFE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EECB1-F0AD-4112-85CD-000D18AD2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68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9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3" Type="http://schemas.openxmlformats.org/officeDocument/2006/relationships/image" Target="../media/image71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" Type="http://schemas.openxmlformats.org/officeDocument/2006/relationships/image" Target="../media/image97.png"/><Relationship Id="rId21" Type="http://schemas.openxmlformats.org/officeDocument/2006/relationships/image" Target="../media/image115.png"/><Relationship Id="rId34" Type="http://schemas.openxmlformats.org/officeDocument/2006/relationships/image" Target="../media/image128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5" Type="http://schemas.openxmlformats.org/officeDocument/2006/relationships/image" Target="../media/image119.png"/><Relationship Id="rId33" Type="http://schemas.openxmlformats.org/officeDocument/2006/relationships/image" Target="../media/image127.png"/><Relationship Id="rId2" Type="http://schemas.openxmlformats.org/officeDocument/2006/relationships/image" Target="../media/image96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29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24" Type="http://schemas.openxmlformats.org/officeDocument/2006/relationships/image" Target="../media/image118.png"/><Relationship Id="rId32" Type="http://schemas.openxmlformats.org/officeDocument/2006/relationships/image" Target="../media/image126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28" Type="http://schemas.openxmlformats.org/officeDocument/2006/relationships/image" Target="../media/image122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31" Type="http://schemas.openxmlformats.org/officeDocument/2006/relationships/image" Target="../media/image125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Relationship Id="rId27" Type="http://schemas.openxmlformats.org/officeDocument/2006/relationships/image" Target="../media/image121.png"/><Relationship Id="rId30" Type="http://schemas.openxmlformats.org/officeDocument/2006/relationships/image" Target="../media/image1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BFD38A-50B8-0C23-0A7A-7B3F8A29B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19" y="241111"/>
            <a:ext cx="3106372" cy="332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6C6BDB-707A-4B99-E508-1E9DD7EA0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15" y="723478"/>
            <a:ext cx="3164076" cy="4372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3296A-5DCA-0BD6-E6C8-14E44515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19" y="1412848"/>
            <a:ext cx="3082483" cy="9041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1F3152-C7E0-6C24-6F03-4E75F62D0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19" y="2338179"/>
            <a:ext cx="3164077" cy="23182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A6DAD3-B280-E034-5A3F-15E00C6C4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84" y="4942956"/>
            <a:ext cx="2866056" cy="3181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6698A8-819B-4D02-AF28-ECF206022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68" y="5326978"/>
            <a:ext cx="2737170" cy="13915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31E352-F665-FE11-6C25-CDEB0D451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35" y="241111"/>
            <a:ext cx="2530987" cy="14395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60B792-805B-A19F-8DBD-9AEAB08DFE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200" y="1825942"/>
            <a:ext cx="2530987" cy="5492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D0AD96-B75E-BC78-9DE3-0A3B38A3C0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8335" y="2939562"/>
            <a:ext cx="2621852" cy="9453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5EC1FD0-D376-24BB-A2D7-CBA384BA0B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8603" y="2596173"/>
            <a:ext cx="2330450" cy="3020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63EB40-E16A-55CA-C5EB-D7DC844B02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4398" y="4020598"/>
            <a:ext cx="2526727" cy="27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CA01353-578B-7026-48BB-3225BE6816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3550" y="4471483"/>
            <a:ext cx="2731421" cy="85549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A4CDC3E-3EE4-3BBD-A65E-B2C008C35C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68603" y="5379636"/>
            <a:ext cx="2433095" cy="2897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74C7D8F-851F-E17A-06B0-A8DA169AE2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13550" y="5888173"/>
            <a:ext cx="2530987" cy="4617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D18084D-7E38-42EA-7C43-572258711D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13550" y="6449941"/>
            <a:ext cx="2213731" cy="3338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901DBF2-5AEA-EBB2-D126-3766932394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60355" y="243476"/>
            <a:ext cx="2216940" cy="18601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8138E8C-F9C5-5278-F670-4EC66FB0A9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70965" y="1280852"/>
            <a:ext cx="581675" cy="2639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1D6FA97-E846-E287-9937-FB654019749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60355" y="2165646"/>
            <a:ext cx="2216940" cy="181618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96F7887-F988-AB24-5A40-2AA8A4C492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70965" y="4157065"/>
            <a:ext cx="2174377" cy="27293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E9261EC-55E3-410C-C163-5FC58113D2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70965" y="4605233"/>
            <a:ext cx="2174377" cy="24549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4CF76DE-A18D-47E6-B498-D4D38F07EC3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28402" y="4992971"/>
            <a:ext cx="2249427" cy="131134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02D1A07-EAD1-3C0B-C3C4-D2F736FEB96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03462" y="6335155"/>
            <a:ext cx="1899305" cy="21103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3ED6EA7-3742-1319-45D6-E26310CA690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03462" y="6623518"/>
            <a:ext cx="1602466" cy="18999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E363B71-4C32-E869-A644-21475507D89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65704" y="323107"/>
            <a:ext cx="2083984" cy="39387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277EE87-14BD-452E-F310-30D23D54443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87905" y="980529"/>
            <a:ext cx="2808380" cy="55873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978E7A3-0DAF-9478-7D0D-B91D0DEF5FE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47463" y="1774211"/>
            <a:ext cx="2988945" cy="82348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06172EB-D1CD-F161-D52E-174D4BF56AA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47463" y="2753874"/>
            <a:ext cx="2988945" cy="150366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6415314-B117-F4CB-36FC-D5C194883D0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846271" y="4334661"/>
            <a:ext cx="3139653" cy="32178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96C2027-DDCF-AEF5-F71C-01F125B3F12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104532" y="5361866"/>
            <a:ext cx="2777545" cy="44457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052810F-D188-D578-E356-E481D6178BC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041316" y="5971950"/>
            <a:ext cx="2840761" cy="29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5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136E1F-19EC-1FAC-9490-3A61AB3E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5" y="177365"/>
            <a:ext cx="3115159" cy="224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48E51-F326-B4AB-6336-FCD23D288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11" y="599953"/>
            <a:ext cx="2914114" cy="770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4420C2-5E33-B584-7DF6-D3C920EC0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11" y="1505012"/>
            <a:ext cx="2881416" cy="2362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5D18F3-BB5E-9F9E-6227-40B760668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6" y="4001631"/>
            <a:ext cx="3130225" cy="4553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0F81D7-99A0-524B-0EEA-E107CBD5E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12217"/>
            <a:ext cx="3136269" cy="10012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380CC1-0179-C83F-6206-ADF7BCB13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715396"/>
            <a:ext cx="2156459" cy="4187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F9BCB7-A1F6-5D6C-D21A-4821390082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485" y="6224098"/>
            <a:ext cx="2584133" cy="5483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50937B-7080-D485-DE6A-D2D027DCBF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0" y="6065867"/>
            <a:ext cx="2029778" cy="113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E3BF59-3C4F-20AA-F3C9-0DE3B2F8CE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7064" y="571137"/>
            <a:ext cx="2305847" cy="9415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F42116-4A0F-6570-4F00-CCE26CBF55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7064" y="294344"/>
            <a:ext cx="1957436" cy="2002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D8439A2-11BE-2A2A-88ED-F3F93E8AD7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7453" y="1605652"/>
            <a:ext cx="2014537" cy="2106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6C50DAA-FAAF-B8B8-9A20-3D72F3F05C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71913" y="2071688"/>
            <a:ext cx="1804988" cy="6573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CD8377-04AD-CB93-294A-666E281E0A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77578" y="2789692"/>
            <a:ext cx="2618422" cy="6393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AF6EE96-590F-5D9F-56E5-3B43737A47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94710" y="3708001"/>
            <a:ext cx="2701290" cy="47989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7FEC159-3283-2AEB-D0E6-696F846B26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39465" y="4384864"/>
            <a:ext cx="2756535" cy="2394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C6E1F21-A806-9B92-3E70-D96CD39101C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7210" y="4866513"/>
            <a:ext cx="2365702" cy="3366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2B28A9E-A5D0-DD35-BE38-11C110C3F6E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39465" y="5294935"/>
            <a:ext cx="2695575" cy="5756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C4ADA63-2A73-EF5E-503D-3023912067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8529" y="5962373"/>
            <a:ext cx="2817471" cy="38940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8B97F81-5871-9BA0-0756-6C89C851638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6000" y="289454"/>
            <a:ext cx="2623606" cy="623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550A84D-0B64-91CB-94BC-2784ADEEA7E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65497" y="1042686"/>
            <a:ext cx="2695556" cy="38940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10FEDD8-DC24-6F74-1F5A-434EBD11A57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8858" y="1734022"/>
            <a:ext cx="2695556" cy="9764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E91A2F-1586-5343-9A10-F787764A78D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08859" y="2761513"/>
            <a:ext cx="2695556" cy="80334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A744978-54A7-3BEB-EE41-23273789AB7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60051" y="3818733"/>
            <a:ext cx="2544363" cy="44392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5DA349E-8960-3427-9B14-8F3E91AFE73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60051" y="4458579"/>
            <a:ext cx="2501002" cy="4647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4F04880-7C24-0F99-FE85-0077CED3359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33870" y="5445242"/>
            <a:ext cx="2695556" cy="19862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6C3046D-00B0-12FC-A2B2-A8FA24A8BF2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05981" y="5119197"/>
            <a:ext cx="2501003" cy="2040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0E7CB32-F6AC-E3A9-C5F6-365AD9EA9CF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299197" y="5785206"/>
            <a:ext cx="2735338" cy="28066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B7C7E76-1BE2-C32D-3C6F-62C1DD37D06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299197" y="6134188"/>
            <a:ext cx="2817471" cy="30083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A884669-38AE-66D1-85A2-F6EE5293317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942695" y="386322"/>
            <a:ext cx="2849156" cy="21363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3E4C8D2-542E-B988-F93F-5682754BAE0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906984" y="741297"/>
            <a:ext cx="2695556" cy="1869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AC352B0-712B-34FC-A5D8-1EB3ACD7179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942695" y="964080"/>
            <a:ext cx="2792782" cy="30083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9F5809C-0843-48C4-20C5-AF661FA1FBA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953639" y="1364464"/>
            <a:ext cx="2727631" cy="19483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70C1C71-DC43-83CF-56E3-404516E83C7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887436" y="1629646"/>
            <a:ext cx="2834862" cy="50040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D739528-DD41-5D68-0E6E-3C332925FD13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029426" y="2276635"/>
            <a:ext cx="2881416" cy="34374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49BE5E3-1535-DD10-05CC-A0092293BA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973879" y="2757487"/>
            <a:ext cx="3018095" cy="34374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B66D9FD-C871-664C-4E8B-0EBA584CF1A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968465" y="3279935"/>
            <a:ext cx="3155591" cy="68937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2B09792-A96C-D0AA-D2E2-462F294D284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906984" y="4085881"/>
            <a:ext cx="3036705" cy="35038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F28B145-A3B9-D39D-DE8F-C055050C7250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059883" y="4542465"/>
            <a:ext cx="3138761" cy="984709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F234D1D-3C41-AEC8-EEE7-BE9158AAA184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105551" y="5632839"/>
            <a:ext cx="2886423" cy="20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3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CD53CA-C37D-AC72-750D-F9ABF55CA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" y="387668"/>
            <a:ext cx="2222549" cy="364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3D384A-BC3A-9EF8-9543-5B36992F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14" y="1005860"/>
            <a:ext cx="2530817" cy="316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19D54-AB73-0345-2C7D-21C1F025D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68" y="1501971"/>
            <a:ext cx="2366694" cy="317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DFA241-2362-01D9-3B9F-AFF252177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17" y="1998914"/>
            <a:ext cx="2687124" cy="337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13B368-754B-CB3D-FABC-D7BD038DD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917" y="2516286"/>
            <a:ext cx="2775268" cy="5657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11077A-AB77-772C-C070-2DAD281E2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918" y="3243263"/>
            <a:ext cx="2845606" cy="2376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C7FFD7-C7CA-9FB3-FFC3-CC645D8713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917" y="3665618"/>
            <a:ext cx="2860569" cy="318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216969-1472-B451-7A84-2212BBA7D8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287" y="4116899"/>
            <a:ext cx="2983828" cy="3185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1733B6-7984-AE8D-15E7-6DC8BFC67B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763" y="4515802"/>
            <a:ext cx="3055352" cy="21751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31309D-11B1-0DE6-A977-BE5516BD31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0524" y="167017"/>
            <a:ext cx="3000212" cy="22557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973EDED-DCB0-686D-D10D-DC5A30A43E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0185" y="2515478"/>
            <a:ext cx="2983828" cy="2204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BDF993E-3D77-E88A-0AEF-705C1D87E2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87115" y="2773873"/>
            <a:ext cx="2955561" cy="21751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003C28C-E0F5-D3A4-2FD8-B48144318D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7660" y="5029421"/>
            <a:ext cx="2776353" cy="79109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05F2D2A-91AA-2790-6AC9-3E6A250ECD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47660" y="5872990"/>
            <a:ext cx="2776353" cy="5192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DBE1E3-EE7C-BD4C-D754-D36CE86D7C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69219" y="377528"/>
            <a:ext cx="2853432" cy="27049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5F16BAB-C9E9-F5E8-3FA6-8AC3AE6C2C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42676" y="790618"/>
            <a:ext cx="2955561" cy="1931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84DE022-6FAF-58D8-EB40-3F2A218C796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42676" y="1031944"/>
            <a:ext cx="3094615" cy="18913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B034C3-9200-1111-9089-6541817B7F2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89606" y="3008666"/>
            <a:ext cx="2808631" cy="2061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D98BB51-6733-DBB1-3D44-6770B1181F3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69219" y="3365529"/>
            <a:ext cx="2829018" cy="28719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F65EAED-5BD2-83DC-EC27-925B583BF26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89606" y="3793045"/>
            <a:ext cx="2853432" cy="38221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A6D2736-442D-F6FA-50E0-A255E5B7141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42467" y="4322657"/>
            <a:ext cx="2955561" cy="47315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B26E9BD-0F7A-478F-6DD2-6BE1EE7B20F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89606" y="4943210"/>
            <a:ext cx="2829019" cy="60804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A509AE5-E06E-668B-A562-3E22EBCFF37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77353" y="5742712"/>
            <a:ext cx="2720883" cy="29373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26E3415-60DA-739D-FB86-685162907DD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55880" y="6137991"/>
            <a:ext cx="2720883" cy="60358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47D60B0-B476-C430-3A2D-69130554759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198028" y="387668"/>
            <a:ext cx="2924227" cy="84779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7ACC378-E91C-EDC7-6541-76644499577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269231" y="1395258"/>
            <a:ext cx="2896330" cy="84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55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021C8D-F34B-BC45-7826-9C2D32DE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2" y="303213"/>
            <a:ext cx="2646785" cy="296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148D3-687B-B28F-9FFD-3578797C2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2" y="797550"/>
            <a:ext cx="2646785" cy="4762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C626E6-AE2A-1909-9DA4-BBD19F8BC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2" y="1462438"/>
            <a:ext cx="2646785" cy="385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A92AB-E551-3FC0-9B28-5DB66E5F8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12" y="1860985"/>
            <a:ext cx="2646785" cy="15680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7ED7A4-B7E6-0732-B7A2-8B24332FC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12" y="3441907"/>
            <a:ext cx="2646785" cy="13828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5BBD2F-A641-2997-1F8B-2C4F9BB7B1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812" y="4918483"/>
            <a:ext cx="2646785" cy="3388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B11A74-4622-EB83-DED0-822A364229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12" y="5580492"/>
            <a:ext cx="2606851" cy="959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116E8D-3FAA-4DA6-CFAB-A7A9764A02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8477" y="235575"/>
            <a:ext cx="2773999" cy="296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7E8E2D-E7DD-B7AB-B02C-2DC0105F6B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8477" y="690660"/>
            <a:ext cx="2773999" cy="416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02E426-8DAE-1F05-75D9-112A6F0D42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8477" y="1265085"/>
            <a:ext cx="2773999" cy="7911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A80ABB-FBBC-069B-6C23-4DB6168B97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5692" y="2214523"/>
            <a:ext cx="2583472" cy="2996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3FE2E1-F495-5787-BA42-A0EBCEACA2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90428" y="2687724"/>
            <a:ext cx="2773999" cy="1839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10A0544-5924-F931-13A4-E1D23BBEE0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61360" y="3101926"/>
            <a:ext cx="2507804" cy="2893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9D87BB4-DEF3-8250-B881-8DE05EDE1FF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90429" y="3504009"/>
            <a:ext cx="2794178" cy="4075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DF01F85-1763-9E0F-5DC2-44D33E3F76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90429" y="4095071"/>
            <a:ext cx="2742048" cy="2739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799E729-42B3-DA41-501E-83AC6563182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90428" y="4553382"/>
            <a:ext cx="2794178" cy="30399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3A2074B-BF5F-B6B3-3308-D6C757F1F0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90429" y="5073008"/>
            <a:ext cx="2742048" cy="31126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93246B7-3607-352B-D15C-C0F25B537A4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82724" y="5580492"/>
            <a:ext cx="2721325" cy="498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47F3B37-8FDA-0E5B-F0B3-9B97D0C1DEC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38298" y="6264306"/>
            <a:ext cx="2794178" cy="44879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F6EFA3B-2483-7115-89B2-CB02515F8A8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04049" y="235575"/>
            <a:ext cx="2430884" cy="17813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D9D0310-2FD8-D4A7-89DA-42E6C0D95A8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00024" y="657939"/>
            <a:ext cx="2238933" cy="52269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CCCB7B6-4A46-3322-715D-9F3CF1414F3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58089" y="1383806"/>
            <a:ext cx="2276844" cy="2688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062E25B-1778-3161-3A9F-A63F8A890DE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00024" y="1998700"/>
            <a:ext cx="2409147" cy="62403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71054B2-B7EA-3F0D-D85D-080ED7B1C31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32927" y="2687724"/>
            <a:ext cx="2108265" cy="5499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C91D88C-303B-BBAD-F35C-CDDB488DDA3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00024" y="3321503"/>
            <a:ext cx="2726308" cy="81241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31741D1-8126-6775-3CA5-88F590D140A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177437" y="4257429"/>
            <a:ext cx="2604386" cy="59190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0D8B8D0-2516-1DD2-D751-3751A0C9498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832476" y="4898287"/>
            <a:ext cx="2721325" cy="54850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47D2DBB-D343-B3FA-7B6E-29FBA538A7C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205084" y="5474194"/>
            <a:ext cx="2576739" cy="57131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F3F7A58-55C1-C4DE-73D2-C7CBD32E2FB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634784" y="161191"/>
            <a:ext cx="3265507" cy="192405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53C8038-DB99-5D51-CCF7-7D0D4F7302B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703780" y="2139393"/>
            <a:ext cx="3330981" cy="59190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DCE03F3-4821-42B3-9337-321FA976ADE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726332" y="2802946"/>
            <a:ext cx="3286878" cy="43467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4223FC8-6609-EC11-BB19-8278A9EA052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052391" y="3250952"/>
            <a:ext cx="2822445" cy="224520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FB30B2D-8860-C1BF-EC0A-E973312EFC4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878712" y="5509483"/>
            <a:ext cx="3169801" cy="68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2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BA18E-2587-B528-9A28-F8E062822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287020"/>
            <a:ext cx="2818062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26AC6-DE50-8684-EAA5-FFD930999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51" y="824230"/>
            <a:ext cx="2621280" cy="585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8D45F-C68E-7063-747A-F75267A93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1" y="1622188"/>
            <a:ext cx="2719671" cy="618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74262F-A763-7075-869A-7C11ED39F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" y="2494452"/>
            <a:ext cx="2818062" cy="6459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89A114-9F8A-66DB-48D7-22004FF39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160" y="3238909"/>
            <a:ext cx="2946400" cy="228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270C6-F918-9493-F272-186A3538E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160" y="3564194"/>
            <a:ext cx="2946400" cy="2137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9CCC48-F9BC-AF37-F6B8-1A083E9E77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853" y="3968126"/>
            <a:ext cx="2915093" cy="11968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D2FE89-F57C-DC84-3FF1-937814B620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881" y="5284461"/>
            <a:ext cx="3088958" cy="4871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59EFE5-97B4-5B85-3113-7709080ADE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881" y="5801708"/>
            <a:ext cx="2946400" cy="46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59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Αντώνης</dc:creator>
  <cp:lastModifiedBy>Αντώνης</cp:lastModifiedBy>
  <cp:revision>4</cp:revision>
  <dcterms:created xsi:type="dcterms:W3CDTF">2023-01-16T14:01:29Z</dcterms:created>
  <dcterms:modified xsi:type="dcterms:W3CDTF">2023-01-16T23:07:53Z</dcterms:modified>
</cp:coreProperties>
</file>